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2" r:id="rId3"/>
    <p:sldMasterId id="2147483694" r:id="rId4"/>
  </p:sldMasterIdLst>
  <p:notesMasterIdLst>
    <p:notesMasterId r:id="rId16"/>
  </p:notesMasterIdLst>
  <p:sldIdLst>
    <p:sldId id="374" r:id="rId5"/>
    <p:sldId id="352" r:id="rId6"/>
    <p:sldId id="346" r:id="rId7"/>
    <p:sldId id="347" r:id="rId8"/>
    <p:sldId id="349" r:id="rId9"/>
    <p:sldId id="369" r:id="rId10"/>
    <p:sldId id="375" r:id="rId11"/>
    <p:sldId id="376" r:id="rId12"/>
    <p:sldId id="372" r:id="rId13"/>
    <p:sldId id="373" r:id="rId14"/>
    <p:sldId id="371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72"/>
    <a:srgbClr val="00674C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0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8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GV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nâu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nâu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5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. 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cầm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ẩn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PA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PA.đúng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cầm</a:t>
            </a:r>
            <a:r>
              <a:rPr lang="en-US" baseline="0" dirty="0"/>
              <a:t> </a:t>
            </a:r>
            <a:r>
              <a:rPr lang="en-US" baseline="0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5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sym typeface=""/>
              </a:rPr>
              <a:t>+ Để xem bài giảng, vui lòng ấn biểu tượng [PLAY].</a:t>
            </a:r>
          </a:p>
          <a:p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sym typeface=""/>
              </a:rPr>
              <a:t>+ Để chuyển slide, vui lòng ấn nút [TẾP THEO].</a:t>
            </a:r>
          </a:p>
          <a:p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sym typeface=""/>
              </a:rPr>
              <a:t>+ Để tải file nguồn bài giảng, quý thầy cô chọn vào mục [Tài nguyên].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  <a:sym typeface="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52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9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452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07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162154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931008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07970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696708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125589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00489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334485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270916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33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94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68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25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03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63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10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11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0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30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04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54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70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78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30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5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06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90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1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58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44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CCF3-71DE-45BE-9531-3793853AA640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439E-9FFE-42E2-B713-F165EAB3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37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CCF3-71DE-45BE-9531-3793853AA640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439E-9FFE-42E2-B713-F165EAB3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98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CCF3-71DE-45BE-9531-3793853AA640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439E-9FFE-42E2-B713-F165EAB3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55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CCF3-71DE-45BE-9531-3793853AA640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439E-9FFE-42E2-B713-F165EAB3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182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CCF3-71DE-45BE-9531-3793853AA640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439E-9FFE-42E2-B713-F165EAB3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71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CCF3-71DE-45BE-9531-3793853AA640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439E-9FFE-42E2-B713-F165EAB3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CCF3-71DE-45BE-9531-3793853AA640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439E-9FFE-42E2-B713-F165EAB3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5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CCF3-71DE-45BE-9531-3793853AA640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439E-9FFE-42E2-B713-F165EAB3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59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CCF3-71DE-45BE-9531-3793853AA640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439E-9FFE-42E2-B713-F165EAB3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7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CCF3-71DE-45BE-9531-3793853AA640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439E-9FFE-42E2-B713-F165EAB3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14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CCF3-71DE-45BE-9531-3793853AA640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439E-9FFE-42E2-B713-F165EAB3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2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61524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714" r:id="rId9"/>
    <p:sldLayoutId id="2147483713" r:id="rId10"/>
    <p:sldLayoutId id="2147483712" r:id="rId11"/>
    <p:sldLayoutId id="2147483711" r:id="rId12"/>
    <p:sldLayoutId id="2147483710" r:id="rId13"/>
    <p:sldLayoutId id="2147483709" r:id="rId14"/>
    <p:sldLayoutId id="2147483708" r:id="rId15"/>
    <p:sldLayoutId id="2147483707" r:id="rId16"/>
    <p:sldLayoutId id="2147483656" r:id="rId17"/>
    <p:sldLayoutId id="2147483657" r:id="rId18"/>
    <p:sldLayoutId id="2147483658" r:id="rId19"/>
    <p:sldLayoutId id="2147483659" r:id="rId2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1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716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8CCF3-71DE-45BE-9531-3793853AA640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1439E-9FFE-42E2-B713-F165EAB3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slide" Target="slide4.xml"/><Relationship Id="rId11" Type="http://schemas.openxmlformats.org/officeDocument/2006/relationships/image" Target="../media/image8.jpg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6.png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microsoft.com/office/2007/relationships/media" Target="../media/media1.mp3"/><Relationship Id="rId21" Type="http://schemas.openxmlformats.org/officeDocument/2006/relationships/oleObject" Target="../embeddings/oleObject3.bin"/><Relationship Id="rId7" Type="http://schemas.openxmlformats.org/officeDocument/2006/relationships/slideLayout" Target="../slideLayouts/slideLayout8.xml"/><Relationship Id="rId12" Type="http://schemas.microsoft.com/office/2007/relationships/hdphoto" Target="../media/hdphoto1.wdp"/><Relationship Id="rId17" Type="http://schemas.openxmlformats.org/officeDocument/2006/relationships/oleObject" Target="../embeddings/oleObject1.bin"/><Relationship Id="rId25" Type="http://schemas.openxmlformats.org/officeDocument/2006/relationships/oleObject" Target="../embeddings/oleObject5.bin"/><Relationship Id="rId2" Type="http://schemas.openxmlformats.org/officeDocument/2006/relationships/tags" Target="../tags/tag3.xml"/><Relationship Id="rId16" Type="http://schemas.openxmlformats.org/officeDocument/2006/relationships/image" Target="../media/image18.png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audio" Target="../media/media2.mp3"/><Relationship Id="rId11" Type="http://schemas.openxmlformats.org/officeDocument/2006/relationships/image" Target="../media/image15.png"/><Relationship Id="rId24" Type="http://schemas.openxmlformats.org/officeDocument/2006/relationships/image" Target="../media/image12.wmf"/><Relationship Id="rId5" Type="http://schemas.microsoft.com/office/2007/relationships/media" Target="../media/media2.mp3"/><Relationship Id="rId15" Type="http://schemas.openxmlformats.org/officeDocument/2006/relationships/image" Target="../media/image17.png"/><Relationship Id="rId23" Type="http://schemas.openxmlformats.org/officeDocument/2006/relationships/oleObject" Target="../embeddings/oleObject4.bin"/><Relationship Id="rId10" Type="http://schemas.openxmlformats.org/officeDocument/2006/relationships/image" Target="../media/image14.jpg"/><Relationship Id="rId19" Type="http://schemas.openxmlformats.org/officeDocument/2006/relationships/oleObject" Target="../embeddings/oleObject2.bin"/><Relationship Id="rId4" Type="http://schemas.openxmlformats.org/officeDocument/2006/relationships/audio" Target="../media/media1.mp3"/><Relationship Id="rId9" Type="http://schemas.openxmlformats.org/officeDocument/2006/relationships/slide" Target="slide2.xml"/><Relationship Id="rId14" Type="http://schemas.microsoft.com/office/2007/relationships/hdphoto" Target="../media/hdphoto2.wdp"/><Relationship Id="rId22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microsoft.com/office/2007/relationships/hdphoto" Target="../media/hdphoto2.wdp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8.xml"/><Relationship Id="rId11" Type="http://schemas.microsoft.com/office/2007/relationships/hdphoto" Target="../media/hdphoto1.wdp"/><Relationship Id="rId5" Type="http://schemas.openxmlformats.org/officeDocument/2006/relationships/audio" Target="../media/media2.mp3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microsoft.com/office/2007/relationships/media" Target="../media/media2.mp3"/><Relationship Id="rId9" Type="http://schemas.openxmlformats.org/officeDocument/2006/relationships/image" Target="../media/image14.jp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microsoft.com/office/2007/relationships/hdphoto" Target="../media/hdphoto2.wdp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8.xml"/><Relationship Id="rId11" Type="http://schemas.microsoft.com/office/2007/relationships/hdphoto" Target="../media/hdphoto1.wdp"/><Relationship Id="rId5" Type="http://schemas.openxmlformats.org/officeDocument/2006/relationships/audio" Target="../media/media2.mp3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microsoft.com/office/2007/relationships/media" Target="../media/media2.mp3"/><Relationship Id="rId9" Type="http://schemas.openxmlformats.org/officeDocument/2006/relationships/image" Target="../media/image14.jp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5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10" Type="http://schemas.openxmlformats.org/officeDocument/2006/relationships/image" Target="../media/image108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8"/>
          <p:cNvSpPr>
            <a:spLocks noChangeArrowheads="1" noChangeShapeType="1" noTextEdit="1"/>
          </p:cNvSpPr>
          <p:nvPr/>
        </p:nvSpPr>
        <p:spPr bwMode="auto">
          <a:xfrm>
            <a:off x="3543300" y="366779"/>
            <a:ext cx="5334000" cy="157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2362200" y="2438400"/>
            <a:ext cx="4876800" cy="9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400" b="1" dirty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 Thu H</a:t>
            </a:r>
            <a:r>
              <a:rPr lang="vi-VN" sz="2400" b="1" dirty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ơng</a:t>
            </a:r>
            <a:endParaRPr lang="en-US" sz="2400" b="1" dirty="0">
              <a:solidFill>
                <a:srgbClr val="0F1F6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400" b="1" dirty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: THCS </a:t>
            </a:r>
            <a:r>
              <a:rPr lang="en-US" sz="2400" b="1" dirty="0" err="1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b="1" dirty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b="1" dirty="0">
              <a:solidFill>
                <a:srgbClr val="0F1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2895600"/>
            <a:ext cx="4038600" cy="4038600"/>
          </a:xfrm>
          <a:prstGeom prst="rect">
            <a:avLst/>
          </a:prstGeom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/>
        </p:blipFill>
        <p:spPr bwMode="auto">
          <a:xfrm>
            <a:off x="1568451" y="3810001"/>
            <a:ext cx="5853741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5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Kí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18E43-BC5E-45A7-8F2A-4E9202979E8F}"/>
              </a:ext>
            </a:extLst>
          </p:cNvPr>
          <p:cNvSpPr txBox="1">
            <a:spLocks/>
          </p:cNvSpPr>
          <p:nvPr/>
        </p:nvSpPr>
        <p:spPr>
          <a:xfrm>
            <a:off x="1499330" y="2409924"/>
            <a:ext cx="10079421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cô!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0032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605" y="1416307"/>
            <a:ext cx="3052688" cy="452431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gắng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nhặt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̉.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</p:txBody>
      </p:sp>
      <p:sp>
        <p:nvSpPr>
          <p:cNvPr id="7" name="!!4">
            <a:extLst>
              <a:ext uri="{FF2B5EF4-FFF2-40B4-BE49-F238E27FC236}">
                <a16:creationId xmlns:a16="http://schemas.microsoft.com/office/drawing/2014/main" id="{E8D374EF-932E-44AE-89AA-58D9CB19E58E}"/>
              </a:ext>
            </a:extLst>
          </p:cNvPr>
          <p:cNvSpPr/>
          <p:nvPr/>
        </p:nvSpPr>
        <p:spPr>
          <a:xfrm>
            <a:off x="0" y="-7487"/>
            <a:ext cx="5717294" cy="998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50" y="1227456"/>
            <a:ext cx="1691610" cy="1661758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50" y="3130878"/>
            <a:ext cx="1691610" cy="1661758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50" y="4992808"/>
            <a:ext cx="1691610" cy="1661758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9"/>
          <a:stretch/>
        </p:blipFill>
        <p:spPr>
          <a:xfrm>
            <a:off x="4355760" y="1149544"/>
            <a:ext cx="4540102" cy="55050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35586" y="76267"/>
            <a:ext cx="4035080" cy="830997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7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2424" y="629827"/>
            <a:ext cx="7605319" cy="16279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85308" y="2309572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8802ACE-2315-4F91-8561-CDA0E4E45D0A}"/>
              </a:ext>
            </a:extLst>
          </p:cNvPr>
          <p:cNvGrpSpPr/>
          <p:nvPr/>
        </p:nvGrpSpPr>
        <p:grpSpPr>
          <a:xfrm>
            <a:off x="2629807" y="767575"/>
            <a:ext cx="7387936" cy="1114588"/>
            <a:chOff x="2391640" y="717793"/>
            <a:chExt cx="7387936" cy="1114588"/>
          </a:xfrm>
        </p:grpSpPr>
        <p:sp>
          <p:nvSpPr>
            <p:cNvPr id="3" name="TextBox 2"/>
            <p:cNvSpPr txBox="1"/>
            <p:nvPr/>
          </p:nvSpPr>
          <p:spPr>
            <a:xfrm>
              <a:off x="2391640" y="717793"/>
              <a:ext cx="7387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</a:t>
              </a:r>
              <a:r>
                <a:rPr kumimoji="0" lang="en-US" sz="2800" b="0" i="0" u="sng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sng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kumimoji="0" lang="en-US" sz="2800" b="0" i="0" u="sng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28FB7143-9EC9-42DE-AAE5-9639538BB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833" y="741935"/>
              <a:ext cx="98482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AEDCBC87-09B9-4C07-9ACC-77DBB894B5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0088637"/>
                </p:ext>
              </p:extLst>
            </p:nvPr>
          </p:nvGraphicFramePr>
          <p:xfrm>
            <a:off x="4882573" y="745362"/>
            <a:ext cx="2253674" cy="624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" name="Equation" r:id="rId17" imgW="990360" imgH="279360" progId="Equation.DSMT4">
                    <p:embed/>
                  </p:oleObj>
                </mc:Choice>
                <mc:Fallback>
                  <p:oleObj name="Equation" r:id="rId17" imgW="990360" imgH="27936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2573" y="745362"/>
                          <a:ext cx="2253674" cy="62481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E49F96AC-6EE2-4A45-83A7-C17F89388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495" y="1309161"/>
              <a:ext cx="5796977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9CA6CB-E183-47EE-AD11-232FE3B2C7B9}"/>
              </a:ext>
            </a:extLst>
          </p:cNvPr>
          <p:cNvGrpSpPr/>
          <p:nvPr/>
        </p:nvGrpSpPr>
        <p:grpSpPr>
          <a:xfrm>
            <a:off x="2339688" y="3215785"/>
            <a:ext cx="1820145" cy="523220"/>
            <a:chOff x="2339688" y="3215785"/>
            <a:chExt cx="1820145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2339688" y="3215785"/>
              <a:ext cx="1820145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9092E5B9-6C0C-46A0-BCEB-196BBB23AB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2060318"/>
                </p:ext>
              </p:extLst>
            </p:nvPr>
          </p:nvGraphicFramePr>
          <p:xfrm>
            <a:off x="2799551" y="3286401"/>
            <a:ext cx="1218268" cy="348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4" name="Equation" r:id="rId19" imgW="405872" imgH="177569" progId="Equation.DSMT4">
                    <p:embed/>
                  </p:oleObj>
                </mc:Choice>
                <mc:Fallback>
                  <p:oleObj name="Equation" r:id="rId19" imgW="405872" imgH="177569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CA8073DF-9A21-4536-8E6A-F1D9B7BE4C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9551" y="3286401"/>
                          <a:ext cx="1218268" cy="3489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6">
            <a:extLst>
              <a:ext uri="{FF2B5EF4-FFF2-40B4-BE49-F238E27FC236}">
                <a16:creationId xmlns:a16="http://schemas.microsoft.com/office/drawing/2014/main" id="{7C5CAA73-3996-4CDC-8362-DD88D7D16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A96793-E1C0-48BB-9715-2894095F8723}"/>
              </a:ext>
            </a:extLst>
          </p:cNvPr>
          <p:cNvGrpSpPr/>
          <p:nvPr/>
        </p:nvGrpSpPr>
        <p:grpSpPr>
          <a:xfrm>
            <a:off x="7901415" y="3224515"/>
            <a:ext cx="1820145" cy="523220"/>
            <a:chOff x="7901415" y="3224515"/>
            <a:chExt cx="1820145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7901415" y="3224515"/>
              <a:ext cx="1820145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B013EF8B-CCF1-45B2-9143-A93928B14F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7262000"/>
                </p:ext>
              </p:extLst>
            </p:nvPr>
          </p:nvGraphicFramePr>
          <p:xfrm>
            <a:off x="8430490" y="3265188"/>
            <a:ext cx="1020326" cy="441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5" name="Equation" r:id="rId21" imgW="405872" imgH="177569" progId="Equation.DSMT4">
                    <p:embed/>
                  </p:oleObj>
                </mc:Choice>
                <mc:Fallback>
                  <p:oleObj name="Equation" r:id="rId21" imgW="405872" imgH="177569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30490" y="3265188"/>
                          <a:ext cx="1020326" cy="4418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8">
            <a:extLst>
              <a:ext uri="{FF2B5EF4-FFF2-40B4-BE49-F238E27FC236}">
                <a16:creationId xmlns:a16="http://schemas.microsoft.com/office/drawing/2014/main" id="{F550A55E-88A7-4978-B2E7-F1C546FAB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E18037-9CFA-4BE4-9A4B-5936D021683F}"/>
              </a:ext>
            </a:extLst>
          </p:cNvPr>
          <p:cNvGrpSpPr/>
          <p:nvPr/>
        </p:nvGrpSpPr>
        <p:grpSpPr>
          <a:xfrm>
            <a:off x="2320641" y="4435134"/>
            <a:ext cx="1811483" cy="525273"/>
            <a:chOff x="2320641" y="4435134"/>
            <a:chExt cx="1811483" cy="525273"/>
          </a:xfrm>
        </p:grpSpPr>
        <p:sp>
          <p:nvSpPr>
            <p:cNvPr id="8" name="TextBox 7"/>
            <p:cNvSpPr txBox="1"/>
            <p:nvPr/>
          </p:nvSpPr>
          <p:spPr>
            <a:xfrm>
              <a:off x="2320641" y="4435134"/>
              <a:ext cx="1811483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1DFCCA74-6837-44A6-B469-95BB9EB4940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1267470"/>
                </p:ext>
              </p:extLst>
            </p:nvPr>
          </p:nvGraphicFramePr>
          <p:xfrm>
            <a:off x="2944076" y="4506579"/>
            <a:ext cx="886708" cy="453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" name="Equation" r:id="rId23" imgW="406048" imgH="203024" progId="Equation.DSMT4">
                    <p:embed/>
                  </p:oleObj>
                </mc:Choice>
                <mc:Fallback>
                  <p:oleObj name="Equation" r:id="rId23" imgW="406048" imgH="203024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4076" y="4506579"/>
                          <a:ext cx="886708" cy="45382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Rectangle 10">
            <a:extLst>
              <a:ext uri="{FF2B5EF4-FFF2-40B4-BE49-F238E27FC236}">
                <a16:creationId xmlns:a16="http://schemas.microsoft.com/office/drawing/2014/main" id="{67F3A9FC-8285-4BE2-8D9D-D31F9BEC8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AA8996-8090-4198-8CAB-74AB3EA68D17}"/>
              </a:ext>
            </a:extLst>
          </p:cNvPr>
          <p:cNvGrpSpPr/>
          <p:nvPr/>
        </p:nvGrpSpPr>
        <p:grpSpPr>
          <a:xfrm>
            <a:off x="7923499" y="4375700"/>
            <a:ext cx="1820145" cy="523220"/>
            <a:chOff x="7923499" y="4375700"/>
            <a:chExt cx="1820145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7923499" y="4375700"/>
              <a:ext cx="1820145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A40A1A41-D43D-4C2F-9712-3039361B0C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8308540"/>
                </p:ext>
              </p:extLst>
            </p:nvPr>
          </p:nvGraphicFramePr>
          <p:xfrm>
            <a:off x="8483489" y="4407096"/>
            <a:ext cx="1055928" cy="457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7" name="Equation" r:id="rId25" imgW="405872" imgH="177569" progId="Equation.DSMT4">
                    <p:embed/>
                  </p:oleObj>
                </mc:Choice>
                <mc:Fallback>
                  <p:oleObj name="Equation" r:id="rId25" imgW="405872" imgH="177569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3489" y="4407096"/>
                          <a:ext cx="1055928" cy="45729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2289503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89767" y="633223"/>
            <a:ext cx="5475767" cy="13765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9767" y="794443"/>
            <a:ext cx="5701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sng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6024" y="4481650"/>
            <a:ext cx="39251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= {0; 2; 4; 6; 8}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314" y="4456059"/>
            <a:ext cx="410009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= {0, 2, 4, 6, 8}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313" y="3308926"/>
            <a:ext cx="4083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= {0, 2, 4, 6, 8, 10}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9141" y="3345725"/>
            <a:ext cx="393636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= {2; 4; 6; 8}</a:t>
            </a:r>
          </a:p>
        </p:txBody>
      </p:sp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128656" y="2209800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48001" y="2104903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8172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3953" y="332965"/>
            <a:ext cx="6581554" cy="1445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3953" y="485365"/>
            <a:ext cx="6581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sng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sng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“CHĂM CHỈ”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4741" y="2764584"/>
            <a:ext cx="439189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{I; H; C; M; A}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0334" y="4270628"/>
            <a:ext cx="439189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{I; H; C; M; A; H; C}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6943" y="4273121"/>
            <a:ext cx="439881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{C; H; A; M; H; I}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420" y="2755720"/>
            <a:ext cx="439188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{C; H; A; M; C; H; I} </a:t>
            </a:r>
          </a:p>
        </p:txBody>
      </p:sp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81401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794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3839C0-5043-4C5F-9ACC-407578116A5C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B4A13DE-F859-4C78-AAF2-EAED38B23EF8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D65C93-7D6B-4C0F-B51A-5DA613FC3E1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D7549E-69EC-452E-9E8D-B4177083CFEA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D7549E-69EC-452E-9E8D-B4177083C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3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95C200-8963-413D-A8E7-9E411B3FC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857809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4" imgW="1295280" imgH="533160" progId="Equation.DSMT4">
                  <p:embed/>
                </p:oleObj>
              </mc:Choice>
              <mc:Fallback>
                <p:oleObj name="Equation" r:id="rId4" imgW="1295280" imgH="5331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FA3E410-EB10-4E6F-AA5A-39522DD1B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AA84874-9A96-47F2-8C70-A2D44CF6BB33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86B642E-C761-4EA4-BBF2-00235F467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087980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D86988F0-350B-443A-9C1C-8DF4CF8E30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5692FC-F2CC-401D-8244-E1D78A3431A5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7D6697-F556-4981-A313-9D402174033F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CD63C1-D539-4852-B178-77D83478A907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4310D9-B472-4322-B4B6-C8404C8CEE92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29E3FC-836F-4E15-B0A8-7DB40AC007CD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A328C6-E6E7-47F1-AF62-4000F389DAAC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A328C6-E6E7-47F1-AF62-4000F389DA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30BF6D4-B6BD-4065-A9F6-6082CD093269}"/>
                  </a:ext>
                </a:extLst>
              </p:cNvPr>
              <p:cNvSpPr/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30BF6D4-B6BD-4065-A9F6-6082CD093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2DFC889-0BE5-47C8-9BDE-3BDC9AC042FC}"/>
                  </a:ext>
                </a:extLst>
              </p:cNvPr>
              <p:cNvSpPr/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2DFC889-0BE5-47C8-9BDE-3BDC9AC04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7">
            <a:extLst>
              <a:ext uri="{FF2B5EF4-FFF2-40B4-BE49-F238E27FC236}">
                <a16:creationId xmlns:a16="http://schemas.microsoft.com/office/drawing/2014/main" id="{2903C462-5044-41B7-A157-6FBF0FB85731}"/>
              </a:ext>
            </a:extLst>
          </p:cNvPr>
          <p:cNvSpPr/>
          <p:nvPr/>
        </p:nvSpPr>
        <p:spPr>
          <a:xfrm flipV="1">
            <a:off x="0" y="1158959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25DF35-9B5C-4F84-9E99-9850F3D90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607" y="370705"/>
            <a:ext cx="59261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4000" b="1" spc="300" dirty="0" err="1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Cách</a:t>
            </a:r>
            <a:r>
              <a:rPr lang="en-US" altLang="zh-CN" sz="40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cho</a:t>
            </a:r>
            <a:r>
              <a:rPr lang="en-US" altLang="zh-CN" sz="40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một</a:t>
            </a:r>
            <a:r>
              <a:rPr lang="en-US" altLang="zh-CN" sz="40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tập</a:t>
            </a:r>
            <a:r>
              <a:rPr lang="en-US" altLang="zh-CN" sz="40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hợp</a:t>
            </a:r>
            <a:endParaRPr lang="zh-CN" altLang="en-US" sz="4000" b="1" spc="300" dirty="0">
              <a:solidFill>
                <a:srgbClr val="009A7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37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74644101-D63A-45A9-BD65-A46FB8D882CA}"/>
              </a:ext>
            </a:extLst>
          </p:cNvPr>
          <p:cNvSpPr/>
          <p:nvPr/>
        </p:nvSpPr>
        <p:spPr>
          <a:xfrm flipV="1">
            <a:off x="0" y="1158959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E4970-7A95-4C06-BEBB-6FE821BEA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607" y="401482"/>
            <a:ext cx="59261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3600" b="1" spc="300" dirty="0" err="1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Luyện</a:t>
            </a:r>
            <a:r>
              <a:rPr lang="en-US" altLang="zh-CN" sz="36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Tập</a:t>
            </a:r>
            <a:endParaRPr lang="zh-CN" altLang="en-US" sz="3600" b="1" spc="300" dirty="0">
              <a:solidFill>
                <a:srgbClr val="009A7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3333B5-2488-477B-B8FB-B408FF8CD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88486"/>
              </p:ext>
            </p:extLst>
          </p:nvPr>
        </p:nvGraphicFramePr>
        <p:xfrm>
          <a:off x="20573" y="1132887"/>
          <a:ext cx="12173145" cy="57251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664707">
                  <a:extLst>
                    <a:ext uri="{9D8B030D-6E8A-4147-A177-3AD203B41FA5}">
                      <a16:colId xmlns:a16="http://schemas.microsoft.com/office/drawing/2014/main" val="3646998642"/>
                    </a:ext>
                  </a:extLst>
                </a:gridCol>
                <a:gridCol w="5508438">
                  <a:extLst>
                    <a:ext uri="{9D8B030D-6E8A-4147-A177-3AD203B41FA5}">
                      <a16:colId xmlns:a16="http://schemas.microsoft.com/office/drawing/2014/main" val="1626712653"/>
                    </a:ext>
                  </a:extLst>
                </a:gridCol>
              </a:tblGrid>
              <a:tr h="726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010763"/>
                  </a:ext>
                </a:extLst>
              </a:tr>
              <a:tr h="891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34267"/>
                  </a:ext>
                </a:extLst>
              </a:tr>
              <a:tr h="1072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12203"/>
                  </a:ext>
                </a:extLst>
              </a:tr>
              <a:tr h="949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67552"/>
                  </a:ext>
                </a:extLst>
              </a:tr>
              <a:tr h="2085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= {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Campuchia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Lan; Myanmar; Malaysia; Singapore; Indonesia; Brunei; Philippines;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Timor}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92857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CF9775-2AC4-40D4-BFA9-25937F0FC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144891"/>
              </p:ext>
            </p:extLst>
          </p:nvPr>
        </p:nvGraphicFramePr>
        <p:xfrm>
          <a:off x="1891668" y="2072134"/>
          <a:ext cx="2905714" cy="483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3" imgW="1155600" imgH="279360" progId="Equation.DSMT4">
                  <p:embed/>
                </p:oleObj>
              </mc:Choice>
              <mc:Fallback>
                <p:oleObj name="Equation" r:id="rId3" imgW="11556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668" y="2072134"/>
                        <a:ext cx="2905714" cy="483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900DF2A-17D2-47D4-BA73-DE8D6E08F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669371"/>
              </p:ext>
            </p:extLst>
          </p:nvPr>
        </p:nvGraphicFramePr>
        <p:xfrm>
          <a:off x="6693922" y="2900737"/>
          <a:ext cx="540270" cy="39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5" imgW="203024" imgH="164957" progId="Equation.DSMT4">
                  <p:embed/>
                </p:oleObj>
              </mc:Choice>
              <mc:Fallback>
                <p:oleObj name="Equation" r:id="rId5" imgW="203024" imgH="16495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922" y="2900737"/>
                        <a:ext cx="540270" cy="398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711657-B510-4633-9398-A66513A57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0459"/>
              </p:ext>
            </p:extLst>
          </p:nvPr>
        </p:nvGraphicFramePr>
        <p:xfrm>
          <a:off x="794686" y="4081916"/>
          <a:ext cx="4927600" cy="522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7" imgW="1600200" imgH="279360" progId="Equation.DSMT4">
                  <p:embed/>
                </p:oleObj>
              </mc:Choice>
              <mc:Fallback>
                <p:oleObj name="Equation" r:id="rId7" imgW="160020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686" y="4081916"/>
                        <a:ext cx="4927600" cy="522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5EC6301B-D004-4F2F-8590-F0144373C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7199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F4D05E-D1CE-46C7-B693-05A272E3D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927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B6AC8C8-5919-474E-9F0D-C9E4FF9A5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318227"/>
              </p:ext>
            </p:extLst>
          </p:nvPr>
        </p:nvGraphicFramePr>
        <p:xfrm>
          <a:off x="235765" y="2839720"/>
          <a:ext cx="6106417" cy="65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9" imgW="2755800" imgH="279360" progId="Equation.DSMT4">
                  <p:embed/>
                </p:oleObj>
              </mc:Choice>
              <mc:Fallback>
                <p:oleObj name="Equation" r:id="rId9" imgW="275580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65" y="2839720"/>
                        <a:ext cx="6106417" cy="656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566AB3C-2BD1-4D81-82C6-88CBDFBA2563}"/>
              </a:ext>
            </a:extLst>
          </p:cNvPr>
          <p:cNvSpPr txBox="1"/>
          <p:nvPr/>
        </p:nvSpPr>
        <p:spPr>
          <a:xfrm>
            <a:off x="6764921" y="1843646"/>
            <a:ext cx="5495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6A37CD-28BA-4AE7-A07C-E85730B37AEF}"/>
              </a:ext>
            </a:extLst>
          </p:cNvPr>
          <p:cNvSpPr txBox="1"/>
          <p:nvPr/>
        </p:nvSpPr>
        <p:spPr>
          <a:xfrm>
            <a:off x="6868448" y="3878417"/>
            <a:ext cx="5302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6A4BF1-40F3-44C6-A761-FF722BE9E4CD}"/>
              </a:ext>
            </a:extLst>
          </p:cNvPr>
          <p:cNvSpPr txBox="1"/>
          <p:nvPr/>
        </p:nvSpPr>
        <p:spPr>
          <a:xfrm>
            <a:off x="7018279" y="5206412"/>
            <a:ext cx="4988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82256-C4DB-45B7-9C6A-B8C2B7443355}"/>
              </a:ext>
            </a:extLst>
          </p:cNvPr>
          <p:cNvSpPr txBox="1"/>
          <p:nvPr/>
        </p:nvSpPr>
        <p:spPr>
          <a:xfrm>
            <a:off x="6541684" y="5683466"/>
            <a:ext cx="5833306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F4E5B-363E-4DBC-8B7C-BF62F251CE84}"/>
              </a:ext>
            </a:extLst>
          </p:cNvPr>
          <p:cNvSpPr txBox="1"/>
          <p:nvPr/>
        </p:nvSpPr>
        <p:spPr>
          <a:xfrm>
            <a:off x="6434974" y="4060247"/>
            <a:ext cx="5833306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CE8113-6E0E-4940-A33E-841B35DEED22}"/>
              </a:ext>
            </a:extLst>
          </p:cNvPr>
          <p:cNvSpPr txBox="1"/>
          <p:nvPr/>
        </p:nvSpPr>
        <p:spPr>
          <a:xfrm>
            <a:off x="341833" y="3277215"/>
            <a:ext cx="5833306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2A33B1-FFF4-4D9A-AD73-F57E304CDE32}"/>
              </a:ext>
            </a:extLst>
          </p:cNvPr>
          <p:cNvSpPr txBox="1"/>
          <p:nvPr/>
        </p:nvSpPr>
        <p:spPr>
          <a:xfrm>
            <a:off x="6861070" y="2052911"/>
            <a:ext cx="5347363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03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74644101-D63A-45A9-BD65-A46FB8D882CA}"/>
              </a:ext>
            </a:extLst>
          </p:cNvPr>
          <p:cNvSpPr/>
          <p:nvPr/>
        </p:nvSpPr>
        <p:spPr>
          <a:xfrm flipV="1">
            <a:off x="0" y="1158959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E4970-7A95-4C06-BEBB-6FE821BEA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607" y="370705"/>
            <a:ext cx="59261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009A7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Vận</a:t>
            </a: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009A7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009A7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dụng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009A7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F4D4A-C017-41ED-9F65-0C50D8F223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86" y="2033404"/>
            <a:ext cx="3399529" cy="24880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51FF6C-43F9-4186-ABA8-91BA11B004A9}"/>
              </a:ext>
            </a:extLst>
          </p:cNvPr>
          <p:cNvSpPr txBox="1"/>
          <p:nvPr/>
        </p:nvSpPr>
        <p:spPr>
          <a:xfrm>
            <a:off x="4629203" y="1263163"/>
            <a:ext cx="339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6A15D9-7B14-4886-A9E4-509D3CC44DB9}"/>
              </a:ext>
            </a:extLst>
          </p:cNvPr>
          <p:cNvGrpSpPr/>
          <p:nvPr/>
        </p:nvGrpSpPr>
        <p:grpSpPr>
          <a:xfrm>
            <a:off x="-9239" y="1967980"/>
            <a:ext cx="6954982" cy="2179147"/>
            <a:chOff x="0" y="2189653"/>
            <a:chExt cx="6954982" cy="2618865"/>
          </a:xfrm>
        </p:grpSpPr>
        <p:pic>
          <p:nvPicPr>
            <p:cNvPr id="5" name="图片 10">
              <a:extLst>
                <a:ext uri="{FF2B5EF4-FFF2-40B4-BE49-F238E27FC236}">
                  <a16:creationId xmlns:a16="http://schemas.microsoft.com/office/drawing/2014/main" id="{94AD0586-2446-4E9B-B17A-EE9EC449A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065"/>
            <a:stretch/>
          </p:blipFill>
          <p:spPr>
            <a:xfrm>
              <a:off x="0" y="2189653"/>
              <a:ext cx="6954982" cy="261886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F2B7F0-C747-4632-93CA-081E3F5C459D}"/>
                </a:ext>
              </a:extLst>
            </p:cNvPr>
            <p:cNvSpPr txBox="1"/>
            <p:nvPr/>
          </p:nvSpPr>
          <p:spPr>
            <a:xfrm>
              <a:off x="9239" y="2560489"/>
              <a:ext cx="59574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A, B đ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6096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</a:t>
                </a:r>
                <a:r>
                  <a:rPr kumimoji="0" lang="en-US" altLang="en-US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đọc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thuộc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đọc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4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thuộc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4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8124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1263465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18.710"/>
  <p:tag name="TIMING" val="|218.21"/>
  <p:tag name="ISPRING_CUSTOM_TIMING_USED" val="1"/>
  <p:tag name="ISPRING_SLIDE_ID_2" val="{3AE63DBA-C68B-4823-AE63-DC7DA41656A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1"/>
  <p:tag name="ISPRING_CUSTOM_TIMING_USED" val="1"/>
  <p:tag name="ISPRING_SLIDE_ID_2" val="{07A932B5-B137-48B2-8262-C2A9F55AAC8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1"/>
  <p:tag name="ISPRING_CUSTOM_TIMING_USED" val="1"/>
  <p:tag name="ISPRING_SLIDE_ID_2" val="{6BA440ED-1DC5-4752-AD49-BF0B97CB4DC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1"/>
  <p:tag name="ISPRING_CUSTOM_TIMING_USED" val="1"/>
  <p:tag name="ISPRING_SLIDE_ID_2" val="{E73FDB02-117B-4828-8025-2AA4AA7FD1C6}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718</Words>
  <Application>Microsoft Office PowerPoint</Application>
  <PresentationFormat>Widescreen</PresentationFormat>
  <Paragraphs>84</Paragraphs>
  <Slides>11</Slides>
  <Notes>7</Notes>
  <HiddenSlides>0</HiddenSlides>
  <MMClips>12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等线 Light</vt:lpstr>
      <vt:lpstr>微软雅黑</vt:lpstr>
      <vt:lpstr>Arial</vt:lpstr>
      <vt:lpstr>Calibri</vt:lpstr>
      <vt:lpstr>Calibri Light</vt:lpstr>
      <vt:lpstr>Cambria Math</vt:lpstr>
      <vt:lpstr>Times New Roman</vt:lpstr>
      <vt:lpstr>千图网拥有20W+精美PPT模板 更多PPT模板下载至：www.58pic.com/office/ppt​​</vt:lpstr>
      <vt:lpstr>Office Theme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Administrator</cp:lastModifiedBy>
  <cp:revision>259</cp:revision>
  <dcterms:created xsi:type="dcterms:W3CDTF">2018-02-23T07:21:57Z</dcterms:created>
  <dcterms:modified xsi:type="dcterms:W3CDTF">2022-09-05T17:26:12Z</dcterms:modified>
</cp:coreProperties>
</file>